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1" r:id="rId4"/>
    <p:sldId id="264" r:id="rId5"/>
    <p:sldId id="273" r:id="rId6"/>
    <p:sldId id="270" r:id="rId7"/>
    <p:sldId id="275" r:id="rId8"/>
    <p:sldId id="265" r:id="rId9"/>
    <p:sldId id="269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A96"/>
    <a:srgbClr val="FF4747"/>
    <a:srgbClr val="FC4A68"/>
    <a:srgbClr val="F9724D"/>
    <a:srgbClr val="FF8D47"/>
    <a:srgbClr val="96FD49"/>
    <a:srgbClr val="47FF66"/>
    <a:srgbClr val="F84ED8"/>
    <a:srgbClr val="FEFA4C"/>
    <a:srgbClr val="FF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9A8F6-F3D9-4C72-8E79-760BE074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9FE669-9AB3-4FA1-8710-1EFAD25268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6403FD-46A8-473B-AB4A-DAAF61C9D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2075FE-7572-4E3C-81B9-8F35FD2B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71C7B6-F704-4297-99C2-B2C00DB65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71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BAE0C-90BB-4971-948F-612BB77B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3C8F92-BA5F-4EA0-B185-1ABE1977C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4AF413-9EBC-4509-86B4-68FBE8D0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0DA04-2A00-4FD6-932B-9773C8B71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7A4A8-BA23-46BF-AE52-AD99B37AD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87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1C0B14-3B4E-4EB4-978A-2A1A2E1C9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E12886-EB64-44D2-A2E4-6E6E1981A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8F14B-94FF-43FE-A31B-6EA6793F6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5D2AFC-FDF3-48AE-B95B-10737EBF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80A8E-CEDC-40B5-AA60-638EFF22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14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1B355-87D1-4796-BA0E-8FF206A4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734C38-342C-4767-906F-CB42BDB74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BC0C48-6238-4E5D-92E8-A73939755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4DD523-6436-4E88-B961-0CCCB77D4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E698F-4BB9-49CD-BE91-2ED786F7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FF3DD-3175-40DC-A7AC-F220D379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185C0-C50F-49E9-810C-998EAB9B6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DAAE0-04EC-4E49-919B-001861D2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EF8C39-9561-4F38-AB56-5BF4D2792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4215E-3FD2-4DDE-B629-020C6635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511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04F9F-BFEE-4975-99A9-CCEA4BEF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69DF69-81AB-4EAF-8B2E-3440228B9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71056-DB16-401D-94A5-1A2AAAC85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8A427-45EC-4B28-B816-6A45DE7C3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B54B0-06B8-4056-83E8-A840FCF6D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21DC0A-4823-4BEF-8555-3F9EFBDE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21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AE39B-DA5A-4743-8E4B-97071B1D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86D7B3-A317-462A-9C6D-836890703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ED976-B4C7-4C00-AA39-D21A832D8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270673-B119-4B1B-A0CB-2CAF0F39B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9FB52D-E330-438D-8478-0FDD4BE410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45083BE-B1D7-4AA3-93EC-C538B994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35704B-E8C1-4958-9721-E072EFED3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8193BE-CDDF-476C-B17D-35C8B793A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87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E8CC2-F48A-45DE-87A2-8AD0085C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483134-AE5A-45CA-A296-0406B761D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DBFC3E-7DFF-4FD8-AF1A-85F71D377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43587B-CC0D-40F9-BF14-B0D1A364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6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86062DB-59DF-43C0-9C25-CB2CC6B2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9897DD-1772-4BD4-98DE-8DF9E0CB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91676F-3B54-4BF9-B7AE-8636FFA2F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72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69781-F2BA-47BE-8B81-6C69C821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C14358-809D-42AA-A5DC-BAC4E8351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D1623A-CCF2-46CA-AE0B-85A9983B9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E43B1B-6CD6-4E0C-A37F-43B33A4A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65E139-9772-4CC5-8E9A-A64301DD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AF0856-BACF-48D6-8EA0-2C4C006E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20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E5E72-B009-42E1-B450-40F3A6F4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E453F4-EEBF-4A2B-91DC-61354000E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D727C6-2792-4047-9688-68F1241BE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7DBBAF-CD5C-4E6C-AE20-4DD3BB19E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B260C4-12AE-4AA5-8CD8-2CA961DE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68E51C-FB9A-4F65-AD98-839CAD1D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23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39A3A2-6543-4F10-93C2-8654289CE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328339-7D26-4C44-B311-7E5AAE96D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C395E-D5B7-4458-8DB1-E8F393D7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6B2AC-4F92-4DCE-A331-D2FB6AF9D6C0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6D3BA-654B-429C-9CE8-46470E9A8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029F65-FDB4-43B8-8335-9141AA835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94A9-E58A-48AF-83ED-3413DA7A57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4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A7ED0A3-D940-4720-8EF9-E2E202B4BB51}"/>
              </a:ext>
            </a:extLst>
          </p:cNvPr>
          <p:cNvSpPr/>
          <p:nvPr/>
        </p:nvSpPr>
        <p:spPr>
          <a:xfrm>
            <a:off x="0" y="0"/>
            <a:ext cx="7818539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6D0B4DA-820E-4406-A8BF-40D89A3DFC4F}"/>
              </a:ext>
            </a:extLst>
          </p:cNvPr>
          <p:cNvSpPr/>
          <p:nvPr/>
        </p:nvSpPr>
        <p:spPr>
          <a:xfrm>
            <a:off x="7758419" y="1345038"/>
            <a:ext cx="3531764" cy="9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육군본부 정보체계관리단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904124-BD7D-4A70-A7B0-842997D4D448}"/>
              </a:ext>
            </a:extLst>
          </p:cNvPr>
          <p:cNvSpPr/>
          <p:nvPr/>
        </p:nvSpPr>
        <p:spPr>
          <a:xfrm>
            <a:off x="9395670" y="2326550"/>
            <a:ext cx="2330740" cy="1503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중위 김은진</a:t>
            </a:r>
            <a:endParaRPr lang="en-US" altLang="ko-KR" sz="2400" dirty="0">
              <a:solidFill>
                <a:srgbClr val="FF616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일병 이지수</a:t>
            </a:r>
            <a:endParaRPr lang="en-US" altLang="ko-KR" sz="2400" dirty="0">
              <a:solidFill>
                <a:srgbClr val="FF616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일병 정희성</a:t>
            </a:r>
            <a:endParaRPr lang="en-US" altLang="ko-KR" sz="2400" dirty="0">
              <a:solidFill>
                <a:srgbClr val="FF616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616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일병 최준영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F340E1D-E568-4EE3-8331-82D01EF2D8B7}"/>
              </a:ext>
            </a:extLst>
          </p:cNvPr>
          <p:cNvSpPr/>
          <p:nvPr/>
        </p:nvSpPr>
        <p:spPr>
          <a:xfrm>
            <a:off x="1077985" y="1572938"/>
            <a:ext cx="5662568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ArmyDocs</a:t>
            </a:r>
          </a:p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국군 설문조사 플랫폼</a:t>
            </a:r>
            <a:endParaRPr lang="ko-KR" altLang="en-US" sz="7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58FD5D-3939-49B5-9AF3-EE57B61E731C}"/>
              </a:ext>
            </a:extLst>
          </p:cNvPr>
          <p:cNvGrpSpPr/>
          <p:nvPr/>
        </p:nvGrpSpPr>
        <p:grpSpPr>
          <a:xfrm>
            <a:off x="4914720" y="1259793"/>
            <a:ext cx="1825833" cy="1616236"/>
            <a:chOff x="2068736" y="1554952"/>
            <a:chExt cx="1466096" cy="129779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546F5E-0150-4796-9560-9CD0B5461055}"/>
                </a:ext>
              </a:extLst>
            </p:cNvPr>
            <p:cNvSpPr/>
            <p:nvPr/>
          </p:nvSpPr>
          <p:spPr>
            <a:xfrm>
              <a:off x="3085340" y="1595280"/>
              <a:ext cx="394282" cy="315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</a:t>
              </a:r>
              <a:endParaRPr lang="ko-KR" altLang="en-US" sz="2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래픽 14" descr="개">
              <a:extLst>
                <a:ext uri="{FF2B5EF4-FFF2-40B4-BE49-F238E27FC236}">
                  <a16:creationId xmlns:a16="http://schemas.microsoft.com/office/drawing/2014/main" id="{782F4B1E-6B80-43E0-84C9-A680C03B0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68736" y="1769828"/>
              <a:ext cx="1082919" cy="1082919"/>
            </a:xfrm>
            <a:prstGeom prst="rect">
              <a:avLst/>
            </a:prstGeom>
          </p:spPr>
        </p:pic>
        <p:sp>
          <p:nvSpPr>
            <p:cNvPr id="16" name="말풍선: 타원형 15">
              <a:extLst>
                <a:ext uri="{FF2B5EF4-FFF2-40B4-BE49-F238E27FC236}">
                  <a16:creationId xmlns:a16="http://schemas.microsoft.com/office/drawing/2014/main" id="{1824B23E-5D01-418F-AED4-A4B446E435CE}"/>
                </a:ext>
              </a:extLst>
            </p:cNvPr>
            <p:cNvSpPr/>
            <p:nvPr/>
          </p:nvSpPr>
          <p:spPr>
            <a:xfrm>
              <a:off x="3032864" y="1554952"/>
              <a:ext cx="501968" cy="396197"/>
            </a:xfrm>
            <a:prstGeom prst="wedgeEllipseCallout">
              <a:avLst>
                <a:gd name="adj1" fmla="val -41684"/>
                <a:gd name="adj2" fmla="val 53704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491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957597F-C3DE-4A36-A830-D52640BC082E}"/>
              </a:ext>
            </a:extLst>
          </p:cNvPr>
          <p:cNvSpPr/>
          <p:nvPr/>
        </p:nvSpPr>
        <p:spPr>
          <a:xfrm>
            <a:off x="9412460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15DE1B-FE18-4680-8E40-B7AA2CC3A85F}"/>
              </a:ext>
            </a:extLst>
          </p:cNvPr>
          <p:cNvSpPr/>
          <p:nvPr/>
        </p:nvSpPr>
        <p:spPr>
          <a:xfrm>
            <a:off x="301996" y="381525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474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설문조사의 필요성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현황 조사</a:t>
            </a:r>
            <a:r>
              <a:rPr lang="en-US" altLang="ko-KR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 조사</a:t>
            </a:r>
            <a:r>
              <a:rPr lang="en-US" altLang="ko-KR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수요조사</a:t>
            </a:r>
            <a:r>
              <a:rPr lang="en-US" altLang="ko-KR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…</a:t>
            </a:r>
            <a:endParaRPr lang="en-US" altLang="ko-KR" sz="2000" dirty="0">
              <a:solidFill>
                <a:srgbClr val="FF474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474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</a:t>
            </a:r>
            <a:endParaRPr lang="en-US" altLang="ko-KR" sz="2400" dirty="0">
              <a:solidFill>
                <a:srgbClr val="FF474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474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수기</a:t>
            </a: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수요조사 작성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행정병 및 비용분석병이 </a:t>
            </a:r>
            <a:r>
              <a:rPr lang="ko-KR" altLang="en-US" sz="2000" dirty="0">
                <a:solidFill>
                  <a:srgbClr val="FF474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직접 수집 및 타이핑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단순 수집 과정을 위한 </a:t>
            </a:r>
            <a:r>
              <a:rPr lang="ko-KR" altLang="en-US" sz="2000" dirty="0">
                <a:solidFill>
                  <a:srgbClr val="FF474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출장 및 야근</a:t>
            </a:r>
            <a:r>
              <a:rPr lang="ko-KR" altLang="en-US" sz="20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 비일비재</a:t>
            </a:r>
            <a:endParaRPr lang="ko-KR" altLang="en-US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1677B2-CCD6-4A78-A176-22F9679F4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663923" y="3780113"/>
            <a:ext cx="2295615" cy="22956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B57F1-7D21-46A5-B7AB-C6166505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71514" y="3972361"/>
            <a:ext cx="2295614" cy="22956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7CFFDA2-CF6A-465C-8D8F-9A76EA5D725B}"/>
              </a:ext>
            </a:extLst>
          </p:cNvPr>
          <p:cNvSpPr/>
          <p:nvPr/>
        </p:nvSpPr>
        <p:spPr>
          <a:xfrm>
            <a:off x="325155" y="3878157"/>
            <a:ext cx="5142452" cy="981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6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6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불필요한 시간 </a:t>
            </a:r>
            <a:r>
              <a:rPr lang="en-US" altLang="ko-KR" sz="26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26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비용 발생</a:t>
            </a:r>
            <a:r>
              <a:rPr lang="en-US" altLang="ko-KR" sz="26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2600" dirty="0">
              <a:solidFill>
                <a:srgbClr val="FC4A9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39469D-0899-4B29-B38C-87D569E957BD}"/>
              </a:ext>
            </a:extLst>
          </p:cNvPr>
          <p:cNvSpPr/>
          <p:nvPr/>
        </p:nvSpPr>
        <p:spPr>
          <a:xfrm>
            <a:off x="9529904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군 내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현황</a:t>
            </a:r>
          </a:p>
        </p:txBody>
      </p:sp>
    </p:spTree>
    <p:extLst>
      <p:ext uri="{BB962C8B-B14F-4D97-AF65-F5344CB8AC3E}">
        <p14:creationId xmlns:p14="http://schemas.microsoft.com/office/powerpoint/2010/main" val="279016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253A2-6C72-4837-B11A-ED0139BAB494}"/>
              </a:ext>
            </a:extLst>
          </p:cNvPr>
          <p:cNvSpPr/>
          <p:nvPr/>
        </p:nvSpPr>
        <p:spPr>
          <a:xfrm>
            <a:off x="3112310" y="383622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목록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00363D-562C-46A5-ABFB-ED35873952BB}"/>
              </a:ext>
            </a:extLst>
          </p:cNvPr>
          <p:cNvSpPr/>
          <p:nvPr/>
        </p:nvSpPr>
        <p:spPr>
          <a:xfrm>
            <a:off x="2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87F6CB-F755-4734-93E7-CC70BB7D6086}"/>
              </a:ext>
            </a:extLst>
          </p:cNvPr>
          <p:cNvSpPr/>
          <p:nvPr/>
        </p:nvSpPr>
        <p:spPr>
          <a:xfrm>
            <a:off x="117446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간편한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프로세스</a:t>
            </a:r>
          </a:p>
        </p:txBody>
      </p:sp>
      <p:pic>
        <p:nvPicPr>
          <p:cNvPr id="31" name="그림 30" descr="스크린샷, 모니터, 화면, 열기이(가) 표시된 사진&#10;&#10;자동 생성된 설명">
            <a:extLst>
              <a:ext uri="{FF2B5EF4-FFF2-40B4-BE49-F238E27FC236}">
                <a16:creationId xmlns:a16="http://schemas.microsoft.com/office/drawing/2014/main" id="{B82EA50F-DAA8-4135-B470-1481FDF37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0"/>
          <a:stretch/>
        </p:blipFill>
        <p:spPr>
          <a:xfrm>
            <a:off x="3514825" y="1098956"/>
            <a:ext cx="6738210" cy="530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6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253A2-6C72-4837-B11A-ED0139BAB494}"/>
              </a:ext>
            </a:extLst>
          </p:cNvPr>
          <p:cNvSpPr/>
          <p:nvPr/>
        </p:nvSpPr>
        <p:spPr>
          <a:xfrm>
            <a:off x="3112310" y="383622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등록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00363D-562C-46A5-ABFB-ED35873952BB}"/>
              </a:ext>
            </a:extLst>
          </p:cNvPr>
          <p:cNvSpPr/>
          <p:nvPr/>
        </p:nvSpPr>
        <p:spPr>
          <a:xfrm>
            <a:off x="2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87F6CB-F755-4734-93E7-CC70BB7D6086}"/>
              </a:ext>
            </a:extLst>
          </p:cNvPr>
          <p:cNvSpPr/>
          <p:nvPr/>
        </p:nvSpPr>
        <p:spPr>
          <a:xfrm>
            <a:off x="117446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간편한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프로세스</a:t>
            </a:r>
          </a:p>
        </p:txBody>
      </p:sp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D0658954-FD78-4078-BA49-188271DFAD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5341"/>
          <a:stretch/>
        </p:blipFill>
        <p:spPr>
          <a:xfrm>
            <a:off x="3513384" y="1030389"/>
            <a:ext cx="6510759" cy="512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2F253A2-6C72-4837-B11A-ED0139BAB494}"/>
              </a:ext>
            </a:extLst>
          </p:cNvPr>
          <p:cNvSpPr/>
          <p:nvPr/>
        </p:nvSpPr>
        <p:spPr>
          <a:xfrm>
            <a:off x="3112310" y="383622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진행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00363D-562C-46A5-ABFB-ED35873952BB}"/>
              </a:ext>
            </a:extLst>
          </p:cNvPr>
          <p:cNvSpPr/>
          <p:nvPr/>
        </p:nvSpPr>
        <p:spPr>
          <a:xfrm>
            <a:off x="2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87F6CB-F755-4734-93E7-CC70BB7D6086}"/>
              </a:ext>
            </a:extLst>
          </p:cNvPr>
          <p:cNvSpPr/>
          <p:nvPr/>
        </p:nvSpPr>
        <p:spPr>
          <a:xfrm>
            <a:off x="117446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간편한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 프로세스</a:t>
            </a:r>
          </a:p>
        </p:txBody>
      </p:sp>
      <p:pic>
        <p:nvPicPr>
          <p:cNvPr id="27" name="그림 26" descr="스크린샷이(가) 표시된 사진&#10;&#10;자동 생성된 설명">
            <a:extLst>
              <a:ext uri="{FF2B5EF4-FFF2-40B4-BE49-F238E27FC236}">
                <a16:creationId xmlns:a16="http://schemas.microsoft.com/office/drawing/2014/main" id="{9BDA3F72-95B7-4FEE-9202-146DF911C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33" y="1227278"/>
            <a:ext cx="7867015" cy="383735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A5F7C41-7030-4A37-8B90-4FC83A28A5E3}"/>
              </a:ext>
            </a:extLst>
          </p:cNvPr>
          <p:cNvSpPr/>
          <p:nvPr/>
        </p:nvSpPr>
        <p:spPr>
          <a:xfrm>
            <a:off x="3112310" y="5721290"/>
            <a:ext cx="6302145" cy="113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시 발생하는 비용 및 시간 감소</a:t>
            </a:r>
          </a:p>
        </p:txBody>
      </p:sp>
    </p:spTree>
    <p:extLst>
      <p:ext uri="{BB962C8B-B14F-4D97-AF65-F5344CB8AC3E}">
        <p14:creationId xmlns:p14="http://schemas.microsoft.com/office/powerpoint/2010/main" val="55785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3505846-7D56-4FEB-9CDE-B4F71450635A}"/>
              </a:ext>
            </a:extLst>
          </p:cNvPr>
          <p:cNvSpPr/>
          <p:nvPr/>
        </p:nvSpPr>
        <p:spPr>
          <a:xfrm>
            <a:off x="9387293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4B816-23CA-4101-A80E-BE0E3626D90D}"/>
              </a:ext>
            </a:extLst>
          </p:cNvPr>
          <p:cNvSpPr/>
          <p:nvPr/>
        </p:nvSpPr>
        <p:spPr>
          <a:xfrm>
            <a:off x="9504737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군에 최적화된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A4F5AA-247A-48A9-A7D3-75B3D26C8AEB}"/>
              </a:ext>
            </a:extLst>
          </p:cNvPr>
          <p:cNvSpPr/>
          <p:nvPr/>
        </p:nvSpPr>
        <p:spPr>
          <a:xfrm>
            <a:off x="301996" y="381525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부대별 규모 설정 기능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321594-7AA0-4D4A-83F0-EC9BCA8E3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08" y="1242181"/>
            <a:ext cx="7820627" cy="350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7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3505846-7D56-4FEB-9CDE-B4F71450635A}"/>
              </a:ext>
            </a:extLst>
          </p:cNvPr>
          <p:cNvSpPr/>
          <p:nvPr/>
        </p:nvSpPr>
        <p:spPr>
          <a:xfrm>
            <a:off x="9387293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4B816-23CA-4101-A80E-BE0E3626D90D}"/>
              </a:ext>
            </a:extLst>
          </p:cNvPr>
          <p:cNvSpPr/>
          <p:nvPr/>
        </p:nvSpPr>
        <p:spPr>
          <a:xfrm>
            <a:off x="9504737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군에 최적화된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플랫폼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A4F5AA-247A-48A9-A7D3-75B3D26C8AEB}"/>
              </a:ext>
            </a:extLst>
          </p:cNvPr>
          <p:cNvSpPr/>
          <p:nvPr/>
        </p:nvSpPr>
        <p:spPr>
          <a:xfrm>
            <a:off x="301996" y="381525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간부 승인 및 관리 시스템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848AB9-85B5-4D71-A6E9-8EEC20264582}"/>
              </a:ext>
            </a:extLst>
          </p:cNvPr>
          <p:cNvSpPr/>
          <p:nvPr/>
        </p:nvSpPr>
        <p:spPr>
          <a:xfrm>
            <a:off x="301996" y="5721290"/>
            <a:ext cx="7835325" cy="113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인원 통제 및 용도에 맞는 통계 수집 가능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F132500-4AB2-497B-B193-F7B2047A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87" y="1222785"/>
            <a:ext cx="6629268" cy="41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1ADF00A-F338-47A5-8B68-4BF06C5D791A}"/>
              </a:ext>
            </a:extLst>
          </p:cNvPr>
          <p:cNvSpPr/>
          <p:nvPr/>
        </p:nvSpPr>
        <p:spPr>
          <a:xfrm>
            <a:off x="3112310" y="383622"/>
            <a:ext cx="8572853" cy="3106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설문결과 자동집계 및 시각화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예측 활용성</a:t>
            </a: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8B8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CF7493-9326-4DB1-9AD4-0E9016FA42D9}"/>
              </a:ext>
            </a:extLst>
          </p:cNvPr>
          <p:cNvSpPr/>
          <p:nvPr/>
        </p:nvSpPr>
        <p:spPr>
          <a:xfrm>
            <a:off x="2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C849BF-E82C-417C-B8BB-89258F43DC99}"/>
              </a:ext>
            </a:extLst>
          </p:cNvPr>
          <p:cNvSpPr/>
          <p:nvPr/>
        </p:nvSpPr>
        <p:spPr>
          <a:xfrm>
            <a:off x="117446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결과 및 통계 </a:t>
            </a:r>
            <a:endParaRPr lang="en-US" altLang="ko-KR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4FA6B1C-EECC-44FB-A6D3-697B62A93FCE}"/>
              </a:ext>
            </a:extLst>
          </p:cNvPr>
          <p:cNvSpPr/>
          <p:nvPr/>
        </p:nvSpPr>
        <p:spPr>
          <a:xfrm>
            <a:off x="3112310" y="5721290"/>
            <a:ext cx="7029980" cy="1136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 </a:t>
            </a:r>
            <a:r>
              <a:rPr lang="ko-KR" altLang="en-US" sz="2400" dirty="0">
                <a:solidFill>
                  <a:srgbClr val="FC4A9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향후 군 내 빅데이터 사업 시행 시 정형화된 데이터 제공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8768FF4-811F-440D-8B9C-A0F513E41F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6" t="4129" r="16278" b="35565"/>
          <a:stretch/>
        </p:blipFill>
        <p:spPr>
          <a:xfrm>
            <a:off x="3573711" y="1702964"/>
            <a:ext cx="3322040" cy="413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7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CD40422-0427-4757-AC5D-42419FDC7D16}"/>
              </a:ext>
            </a:extLst>
          </p:cNvPr>
          <p:cNvGrpSpPr/>
          <p:nvPr/>
        </p:nvGrpSpPr>
        <p:grpSpPr>
          <a:xfrm>
            <a:off x="301996" y="381525"/>
            <a:ext cx="7524929" cy="4372935"/>
            <a:chOff x="3112310" y="383622"/>
            <a:chExt cx="7524929" cy="437293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9E5FC33-644B-4B23-950B-E1C30A2B2698}"/>
                </a:ext>
              </a:extLst>
            </p:cNvPr>
            <p:cNvSpPr/>
            <p:nvPr/>
          </p:nvSpPr>
          <p:spPr>
            <a:xfrm>
              <a:off x="3112310" y="383622"/>
              <a:ext cx="7524929" cy="43729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FF8B8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백엔드</a:t>
              </a:r>
              <a:endParaRPr lang="en-US" altLang="ko-KR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400" dirty="0">
                <a:solidFill>
                  <a:srgbClr val="FF8B8B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rgbClr val="FF8B8B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프론트엔드</a:t>
              </a:r>
            </a:p>
          </p:txBody>
        </p:sp>
        <p:pic>
          <p:nvPicPr>
            <p:cNvPr id="2054" name="Picture 6" descr="mysql logo에 대한 이미지 검색결과">
              <a:extLst>
                <a:ext uri="{FF2B5EF4-FFF2-40B4-BE49-F238E27FC236}">
                  <a16:creationId xmlns:a16="http://schemas.microsoft.com/office/drawing/2014/main" id="{B251F3BD-E68F-484B-95DB-795CBD66A6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4211" y="975628"/>
              <a:ext cx="1874290" cy="969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chart.js logo에 대한 이미지 검색결과">
              <a:extLst>
                <a:ext uri="{FF2B5EF4-FFF2-40B4-BE49-F238E27FC236}">
                  <a16:creationId xmlns:a16="http://schemas.microsoft.com/office/drawing/2014/main" id="{7E2B8106-6816-4975-BDA0-040635FDE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7960" y="3431097"/>
              <a:ext cx="2405642" cy="67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Animate.css logo에 대한 이미지 검색결과">
              <a:extLst>
                <a:ext uri="{FF2B5EF4-FFF2-40B4-BE49-F238E27FC236}">
                  <a16:creationId xmlns:a16="http://schemas.microsoft.com/office/drawing/2014/main" id="{4093D48B-EA2E-4924-BBDB-8CB4CD20AD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3602" y="3401814"/>
              <a:ext cx="2299545" cy="88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jquery logo에 대한 이미지 검색결과">
              <a:extLst>
                <a:ext uri="{FF2B5EF4-FFF2-40B4-BE49-F238E27FC236}">
                  <a16:creationId xmlns:a16="http://schemas.microsoft.com/office/drawing/2014/main" id="{E0CD3447-6651-4375-BED3-6FE802121B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9839" y="2883463"/>
              <a:ext cx="2406685" cy="1805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spring boot logo에 대한 이미지 검색결과">
              <a:extLst>
                <a:ext uri="{FF2B5EF4-FFF2-40B4-BE49-F238E27FC236}">
                  <a16:creationId xmlns:a16="http://schemas.microsoft.com/office/drawing/2014/main" id="{7D43492D-E72C-41EB-B19C-A0D85218E9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469" y="1192662"/>
              <a:ext cx="1679546" cy="881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E00A82E-ADF9-4084-8880-68B2FEE65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6291" y="1130403"/>
              <a:ext cx="2283158" cy="81507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DB40C4-4F11-40FB-A9E4-0E3C27C830C5}"/>
              </a:ext>
            </a:extLst>
          </p:cNvPr>
          <p:cNvSpPr/>
          <p:nvPr/>
        </p:nvSpPr>
        <p:spPr>
          <a:xfrm>
            <a:off x="9387293" y="0"/>
            <a:ext cx="2801922" cy="6858000"/>
          </a:xfrm>
          <a:prstGeom prst="rect">
            <a:avLst/>
          </a:prstGeom>
          <a:solidFill>
            <a:srgbClr val="FF8B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E6AF49-9147-401C-B70B-6FF7854950B5}"/>
              </a:ext>
            </a:extLst>
          </p:cNvPr>
          <p:cNvSpPr/>
          <p:nvPr/>
        </p:nvSpPr>
        <p:spPr>
          <a:xfrm>
            <a:off x="9504737" y="580238"/>
            <a:ext cx="2533476" cy="3010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 스택</a:t>
            </a:r>
          </a:p>
        </p:txBody>
      </p:sp>
    </p:spTree>
    <p:extLst>
      <p:ext uri="{BB962C8B-B14F-4D97-AF65-F5344CB8AC3E}">
        <p14:creationId xmlns:p14="http://schemas.microsoft.com/office/powerpoint/2010/main" val="1492026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133</Words>
  <Application>Microsoft Office PowerPoint</Application>
  <PresentationFormat>와이드스크린</PresentationFormat>
  <Paragraphs>45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Admin</cp:lastModifiedBy>
  <cp:revision>25</cp:revision>
  <dcterms:created xsi:type="dcterms:W3CDTF">2019-10-23T12:28:17Z</dcterms:created>
  <dcterms:modified xsi:type="dcterms:W3CDTF">2019-10-24T18:15:03Z</dcterms:modified>
</cp:coreProperties>
</file>